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0" r:id="rId4"/>
    <p:sldId id="279" r:id="rId5"/>
    <p:sldId id="281" r:id="rId6"/>
    <p:sldId id="264" r:id="rId7"/>
    <p:sldId id="282" r:id="rId8"/>
    <p:sldId id="266" r:id="rId9"/>
    <p:sldId id="286" r:id="rId10"/>
    <p:sldId id="283" r:id="rId11"/>
    <p:sldId id="285" r:id="rId12"/>
    <p:sldId id="284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6831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svg>
</file>

<file path=ppt/media/image11.png>
</file>

<file path=ppt/media/image12.png>
</file>

<file path=ppt/media/image13.svg>
</file>

<file path=ppt/media/image2.gif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F1B40-1EAD-054D-B5EA-7358F118C67B}" type="datetimeFigureOut">
              <a:rPr lang="en-US" smtClean="0"/>
              <a:t>12/6/20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9F5428-C588-7D4D-9BDD-573BAFE1F5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4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CENTOS – Stands for Community </a:t>
            </a:r>
            <a:r>
              <a:rPr lang="en-US" dirty="0" err="1"/>
              <a:t>EnterPrise</a:t>
            </a:r>
            <a:r>
              <a:rPr lang="en-US" dirty="0"/>
              <a:t> Operating System and is a </a:t>
            </a:r>
            <a:r>
              <a:rPr lang="en-US" dirty="0" err="1"/>
              <a:t>linux</a:t>
            </a:r>
            <a:r>
              <a:rPr lang="en-US" dirty="0"/>
              <a:t> distribution provided for free.</a:t>
            </a:r>
          </a:p>
          <a:p>
            <a:r>
              <a:rPr lang="en-US" dirty="0"/>
              <a:t>Centos has released many versions and latest one is version 8 with multiple builds</a:t>
            </a:r>
          </a:p>
          <a:p>
            <a:r>
              <a:rPr lang="en-US" dirty="0"/>
              <a:t>Software Collections - it is a centos repository that provides multiple programming languages, database servers and packages</a:t>
            </a:r>
          </a:p>
          <a:p>
            <a:r>
              <a:rPr lang="en-US" dirty="0"/>
              <a:t>Repositories – Base, updates and Addons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7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674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Reverse proxy – Internet facing proxy used within the front end</a:t>
            </a:r>
          </a:p>
          <a:p>
            <a:r>
              <a:rPr lang="en-US" dirty="0"/>
              <a:t>Forwarding proxy – forwards the traffic </a:t>
            </a:r>
          </a:p>
          <a:p>
            <a:r>
              <a:rPr lang="en-US" dirty="0"/>
              <a:t>An open proxy is a forwarding proxy that can be accessible by any internet user.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81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Reuses frequently requested web pages</a:t>
            </a:r>
          </a:p>
          <a:p>
            <a:r>
              <a:rPr lang="en-US" dirty="0"/>
              <a:t>SQUID dataflow optimizes the data flow between client and server by caching the content of web pages that are frequently used.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68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55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6498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99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905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99F5428-C588-7D4D-9BDD-573BAFE1F5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9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12/6/20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027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0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87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121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6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81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67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050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998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12/6/20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307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9286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12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67DCDFE-DCE3-469C-A0DD-0FBC205D4F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83"/>
          <a:stretch/>
        </p:blipFill>
        <p:spPr>
          <a:xfrm>
            <a:off x="-631992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CFF10A9-48A8-49DE-BCC0-36CD4D617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9" y="1267730"/>
            <a:ext cx="9576262" cy="430795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E6EC7A-73F0-4AA6-8CCE-7492D8F65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68" y="1267730"/>
            <a:ext cx="9576262" cy="4307950"/>
          </a:xfrm>
          <a:prstGeom prst="rect">
            <a:avLst/>
          </a:prstGeom>
          <a:solidFill>
            <a:srgbClr val="23ADD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8BFF22-1C54-224E-9D57-92C2B5A1E0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7799" y="1483554"/>
            <a:ext cx="9296400" cy="2461504"/>
          </a:xfrm>
        </p:spPr>
        <p:txBody>
          <a:bodyPr>
            <a:normAutofit/>
          </a:bodyPr>
          <a:lstStyle/>
          <a:p>
            <a:r>
              <a:rPr lang="en-US" dirty="0">
                <a:latin typeface="Algerian" pitchFamily="82" charset="77"/>
              </a:rPr>
              <a:t>SQUID PROXY/ CACHING SERVERs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1D002-A08A-8D4E-9C63-FFA4E420D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467121"/>
            <a:ext cx="8655200" cy="457201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5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PRUDHVI REDDY ARAGA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763192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799" y="1336868"/>
            <a:ext cx="9436327" cy="111958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CONFIGURATION OF SQUID PROXY SERVER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08ABE1B-0371-934D-BE86-8BFD14CBF361}"/>
              </a:ext>
            </a:extLst>
          </p:cNvPr>
          <p:cNvSpPr txBox="1"/>
          <p:nvPr/>
        </p:nvSpPr>
        <p:spPr>
          <a:xfrm>
            <a:off x="1771650" y="2633210"/>
            <a:ext cx="89725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Configuartion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is found at 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/squid/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squid.conf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the file using command -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sudo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 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/squid/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squid.conf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Navigate to find the 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http_port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option. Typically, this is set to listen on Port 3218. This port usually carries TCP traffic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err="1"/>
              <a:t>http_acacess</a:t>
            </a:r>
            <a:r>
              <a:rPr lang="en-US" b="1" dirty="0"/>
              <a:t> deny all – </a:t>
            </a:r>
            <a:r>
              <a:rPr lang="en-US" dirty="0"/>
              <a:t>Block all HTTP traffic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http_access</a:t>
            </a:r>
            <a:r>
              <a:rPr lang="en-US" dirty="0"/>
              <a:t> allow all – Unblock all HTTP traffic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restart squid – Restart the Squid service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9958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799" y="1336868"/>
            <a:ext cx="9436327" cy="111958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CONFIGURATION OF SQUID CLIENT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08ABE1B-0371-934D-BE86-8BFD14CBF361}"/>
              </a:ext>
            </a:extLst>
          </p:cNvPr>
          <p:cNvSpPr txBox="1"/>
          <p:nvPr/>
        </p:nvSpPr>
        <p:spPr>
          <a:xfrm>
            <a:off x="1771650" y="2633210"/>
            <a:ext cx="89725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Configuration of Squid Client Server using Firefox under proxy settings and select Manual proxy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configuartion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Menu &gt; Options &gt; Network Settings &gt;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Access Control List (ACL)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Edit the 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/squid/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squid.conf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localnet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src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192.166.0.10/30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a specific port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dirty="0" err="1"/>
              <a:t>acl</a:t>
            </a:r>
            <a:r>
              <a:rPr lang="en-US" b="1" dirty="0"/>
              <a:t> </a:t>
            </a:r>
            <a:r>
              <a:rPr lang="en-US" b="1" dirty="0" err="1"/>
              <a:t>Safe_ports</a:t>
            </a:r>
            <a:r>
              <a:rPr lang="en-US" b="1" dirty="0"/>
              <a:t> port 123 # Custom 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RestartSquid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systemctl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restart squid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435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7352" y="1336868"/>
            <a:ext cx="6074418" cy="976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SECURITY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A3BD3E3-7A1D-9745-A954-0CB7B3467ED4}"/>
              </a:ext>
            </a:extLst>
          </p:cNvPr>
          <p:cNvSpPr txBox="1"/>
          <p:nvPr/>
        </p:nvSpPr>
        <p:spPr>
          <a:xfrm>
            <a:off x="2063260" y="2222016"/>
            <a:ext cx="847578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Blocking websites with Squid Proxy:</a:t>
            </a:r>
          </a:p>
          <a:p>
            <a:endParaRPr 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and edit a new text file </a:t>
            </a:r>
            <a:r>
              <a:rPr lang="en-US" b="1" dirty="0"/>
              <a:t>/</a:t>
            </a:r>
            <a:r>
              <a:rPr lang="en-US" b="1" dirty="0" err="1"/>
              <a:t>etc</a:t>
            </a:r>
            <a:r>
              <a:rPr lang="en-US" b="1" dirty="0"/>
              <a:t>/squid/</a:t>
            </a:r>
            <a:r>
              <a:rPr lang="en-US" b="1" dirty="0" err="1"/>
              <a:t>blocked.acl</a:t>
            </a:r>
            <a:r>
              <a:rPr lang="en-US" dirty="0"/>
              <a:t> by entering</a:t>
            </a:r>
          </a:p>
          <a:p>
            <a:r>
              <a:rPr lang="en-US" dirty="0"/>
              <a:t> 	</a:t>
            </a:r>
            <a:r>
              <a:rPr lang="en-US" dirty="0" err="1"/>
              <a:t>sudo</a:t>
            </a:r>
            <a:r>
              <a:rPr lang="en-US" dirty="0"/>
              <a:t> vi /</a:t>
            </a:r>
            <a:r>
              <a:rPr lang="en-US" dirty="0" err="1"/>
              <a:t>etc</a:t>
            </a:r>
            <a:r>
              <a:rPr lang="en-US" dirty="0"/>
              <a:t>/squid/</a:t>
            </a:r>
            <a:r>
              <a:rPr lang="en-US" dirty="0" err="1"/>
              <a:t>blocked.acl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the websites to be blocked, starting with a dot</a:t>
            </a:r>
          </a:p>
          <a:p>
            <a:r>
              <a:rPr lang="en-US" b="1" dirty="0"/>
              <a:t>	.</a:t>
            </a:r>
            <a:r>
              <a:rPr lang="en-US" b="1" dirty="0" err="1"/>
              <a:t>facebook.com</a:t>
            </a:r>
            <a:r>
              <a:rPr lang="en-US" dirty="0"/>
              <a:t>, </a:t>
            </a:r>
            <a:r>
              <a:rPr lang="en-US" b="1" dirty="0"/>
              <a:t>.</a:t>
            </a:r>
            <a:r>
              <a:rPr lang="en-US" b="1" dirty="0" err="1"/>
              <a:t>twitter.com</a:t>
            </a:r>
            <a:endParaRPr lang="en-US" dirty="0"/>
          </a:p>
          <a:p>
            <a:r>
              <a:rPr lang="en-US" dirty="0"/>
              <a:t>The dot specifies to block all subsites of the main site.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 the </a:t>
            </a:r>
            <a:r>
              <a:rPr lang="en-US" b="1" dirty="0"/>
              <a:t>/</a:t>
            </a:r>
            <a:r>
              <a:rPr lang="en-US" b="1" dirty="0" err="1"/>
              <a:t>etc</a:t>
            </a:r>
            <a:r>
              <a:rPr lang="en-US" b="1" dirty="0"/>
              <a:t>/squid/</a:t>
            </a:r>
            <a:r>
              <a:rPr lang="en-US" b="1" dirty="0" err="1"/>
              <a:t>squid.conf</a:t>
            </a:r>
            <a:r>
              <a:rPr lang="en-US" dirty="0"/>
              <a:t> file again:</a:t>
            </a:r>
          </a:p>
          <a:p>
            <a:r>
              <a:rPr lang="en-US" dirty="0"/>
              <a:t>	</a:t>
            </a:r>
            <a:r>
              <a:rPr lang="en-US" dirty="0" err="1"/>
              <a:t>sudo</a:t>
            </a:r>
            <a:r>
              <a:rPr lang="en-US" dirty="0"/>
              <a:t> vi /</a:t>
            </a:r>
            <a:r>
              <a:rPr lang="en-US" dirty="0" err="1"/>
              <a:t>etc</a:t>
            </a:r>
            <a:r>
              <a:rPr lang="en-US" dirty="0"/>
              <a:t>/squid/</a:t>
            </a:r>
            <a:r>
              <a:rPr lang="en-US" dirty="0" err="1"/>
              <a:t>squid.conf</a:t>
            </a:r>
            <a:br>
              <a:rPr lang="en-US" dirty="0"/>
            </a:br>
            <a:r>
              <a:rPr lang="en-US" dirty="0"/>
              <a:t>Add the following lines just above your ACL list:</a:t>
            </a:r>
          </a:p>
          <a:p>
            <a:r>
              <a:rPr lang="en-US" dirty="0"/>
              <a:t>	</a:t>
            </a:r>
            <a:r>
              <a:rPr lang="en-US" dirty="0" err="1"/>
              <a:t>acl</a:t>
            </a:r>
            <a:r>
              <a:rPr lang="en-US" dirty="0"/>
              <a:t> </a:t>
            </a:r>
            <a:r>
              <a:rPr lang="en-US" dirty="0" err="1"/>
              <a:t>blocked_websites</a:t>
            </a:r>
            <a:r>
              <a:rPr lang="en-US" dirty="0"/>
              <a:t> </a:t>
            </a:r>
            <a:r>
              <a:rPr lang="en-US" dirty="0" err="1"/>
              <a:t>dstdomain</a:t>
            </a:r>
            <a:r>
              <a:rPr lang="en-US" dirty="0"/>
              <a:t> “/</a:t>
            </a:r>
            <a:r>
              <a:rPr lang="en-US" dirty="0" err="1"/>
              <a:t>etc</a:t>
            </a:r>
            <a:r>
              <a:rPr lang="en-US" dirty="0"/>
              <a:t>/squid/</a:t>
            </a:r>
            <a:r>
              <a:rPr lang="en-US" dirty="0" err="1"/>
              <a:t>blocked.acl</a:t>
            </a:r>
            <a:r>
              <a:rPr lang="en-US" dirty="0"/>
              <a:t>”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http_access</a:t>
            </a:r>
            <a:r>
              <a:rPr lang="en-US" dirty="0"/>
              <a:t> deny </a:t>
            </a:r>
            <a:r>
              <a:rPr lang="en-US" dirty="0" err="1"/>
              <a:t>blocked_websites</a:t>
            </a:r>
            <a:endParaRPr lang="en-US" dirty="0"/>
          </a:p>
          <a:p>
            <a:br>
              <a:rPr lang="en-US" b="1" dirty="0"/>
            </a:b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162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3848" y="1995392"/>
            <a:ext cx="5716338" cy="30427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THANK YOU…!!!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Graphic 63" descr="Smiling Face with No Fill">
            <a:extLst>
              <a:ext uri="{FF2B5EF4-FFF2-40B4-BE49-F238E27FC236}">
                <a16:creationId xmlns:a16="http://schemas.microsoft.com/office/drawing/2014/main" id="{4922B3E1-35E6-4EDB-92BF-4DE28CADB3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6549" y="1681469"/>
            <a:ext cx="3513108" cy="351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76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645" y="1247021"/>
            <a:ext cx="5716338" cy="12963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INTRODUCTION – LINUX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phic 15" descr="Like">
            <a:extLst>
              <a:ext uri="{FF2B5EF4-FFF2-40B4-BE49-F238E27FC236}">
                <a16:creationId xmlns:a16="http://schemas.microsoft.com/office/drawing/2014/main" id="{1E7252A3-16D5-48AA-88F5-0F7EFDB32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66549" y="1681469"/>
            <a:ext cx="3513108" cy="35131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B85E29-4B83-6948-98A2-63F423342C2A}"/>
              </a:ext>
            </a:extLst>
          </p:cNvPr>
          <p:cNvSpPr txBox="1"/>
          <p:nvPr/>
        </p:nvSpPr>
        <p:spPr>
          <a:xfrm>
            <a:off x="1501177" y="2526315"/>
            <a:ext cx="6355330" cy="2777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Operating system based on UNIX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Free and Open Source License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was created in 1991 by Linus Torvalds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Linux includes Kernel, System User Space and Applications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 Hat is leading Contributor of Linux</a:t>
            </a:r>
          </a:p>
        </p:txBody>
      </p:sp>
    </p:spTree>
    <p:extLst>
      <p:ext uri="{BB962C8B-B14F-4D97-AF65-F5344CB8AC3E}">
        <p14:creationId xmlns:p14="http://schemas.microsoft.com/office/powerpoint/2010/main" val="3390451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683" y="1369119"/>
            <a:ext cx="6074418" cy="1296342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INTRODUCTION- </a:t>
            </a:r>
            <a:r>
              <a:rPr lang="en-US" sz="5600" cap="all" spc="-100" dirty="0" err="1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CenTOS</a:t>
            </a:r>
            <a:endParaRPr lang="en-US" sz="5600" cap="all" spc="-100" dirty="0">
              <a:solidFill>
                <a:schemeClr val="accent2">
                  <a:lumMod val="75000"/>
                </a:schemeClr>
              </a:solidFill>
              <a:latin typeface="Algerian" pitchFamily="82" charset="77"/>
            </a:endParaRP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9B85E29-4B83-6948-98A2-63F423342C2A}"/>
              </a:ext>
            </a:extLst>
          </p:cNvPr>
          <p:cNvSpPr txBox="1"/>
          <p:nvPr/>
        </p:nvSpPr>
        <p:spPr>
          <a:xfrm>
            <a:off x="1582498" y="2472341"/>
            <a:ext cx="4596130" cy="33319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Community Enterprise Operating System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Originally Called, CAOS Linux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CENTOS Version 8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RHEL Development Kernel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Collections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CENTOS Repositories</a:t>
            </a:r>
          </a:p>
        </p:txBody>
      </p:sp>
      <p:pic>
        <p:nvPicPr>
          <p:cNvPr id="18" name="Graphic 17" descr="Encryption">
            <a:extLst>
              <a:ext uri="{FF2B5EF4-FFF2-40B4-BE49-F238E27FC236}">
                <a16:creationId xmlns:a16="http://schemas.microsoft.com/office/drawing/2014/main" id="{EFEBFE8F-907C-2748-A15D-432B2D0829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79251" y="1744096"/>
            <a:ext cx="4288784" cy="428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15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9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0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1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2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23">
            <a:extLst>
              <a:ext uri="{FF2B5EF4-FFF2-40B4-BE49-F238E27FC236}">
                <a16:creationId xmlns:a16="http://schemas.microsoft.com/office/drawing/2014/main" id="{391159B2-3847-4541-BAAE-D93F7172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45" name="Rectangle 25">
            <a:extLst>
              <a:ext uri="{FF2B5EF4-FFF2-40B4-BE49-F238E27FC236}">
                <a16:creationId xmlns:a16="http://schemas.microsoft.com/office/drawing/2014/main" id="{93BDF953-B1FC-408F-A14E-33A8C1DC1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F9294B-B705-4C4D-B653-CF0EFA96A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5362" y="4667854"/>
            <a:ext cx="7602793" cy="109802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/>
              <a:t>ORACLE VM </a:t>
            </a:r>
          </a:p>
        </p:txBody>
      </p:sp>
      <p:sp>
        <p:nvSpPr>
          <p:cNvPr id="46" name="Rectangle 27">
            <a:extLst>
              <a:ext uri="{FF2B5EF4-FFF2-40B4-BE49-F238E27FC236}">
                <a16:creationId xmlns:a16="http://schemas.microsoft.com/office/drawing/2014/main" id="{17C4AC30-431E-4860-8128-139F9F61E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7" name="Straight Connector 29">
            <a:extLst>
              <a:ext uri="{FF2B5EF4-FFF2-40B4-BE49-F238E27FC236}">
                <a16:creationId xmlns:a16="http://schemas.microsoft.com/office/drawing/2014/main" id="{D0C35C70-8DD1-457D-85E7-728F1B0C5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31">
            <a:extLst>
              <a:ext uri="{FF2B5EF4-FFF2-40B4-BE49-F238E27FC236}">
                <a16:creationId xmlns:a16="http://schemas.microsoft.com/office/drawing/2014/main" id="{B71691B1-EF90-41BA-A886-9331EB03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33">
            <a:extLst>
              <a:ext uri="{FF2B5EF4-FFF2-40B4-BE49-F238E27FC236}">
                <a16:creationId xmlns:a16="http://schemas.microsoft.com/office/drawing/2014/main" id="{BEB77709-9ED2-4392-8D1E-91E4AB964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72CC797-9509-7142-BDCE-47BBF65DED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20025"/>
          <a:stretch/>
        </p:blipFill>
        <p:spPr>
          <a:xfrm>
            <a:off x="2450024" y="1537652"/>
            <a:ext cx="7258009" cy="296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26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419E3D9-C5FB-41A9-B6D2-DFB210BB6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7909BF-1DF7-4ACE-8F58-6CF719BB2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9E8BEDB-0BBC-4F21-9CFB-8530D664C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1D6D676-6F2F-4446-9935-2D8D03821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BAEA2B-9C25-4B43-8C9A-A9D0C3E9B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FC5F3A-7F1A-4EE8-A913-C8E96ACC3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20551B3-B4DA-48EE-988C-4FAEAEB5C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91159B2-3847-4541-BAAE-D93F71723E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93BDF953-B1FC-408F-A14E-33A8C1DC1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9F489-AE51-2C4B-BE31-2283C8AD4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7868" y="4453322"/>
            <a:ext cx="9732773" cy="14651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6000" cap="all" spc="-100" dirty="0"/>
              <a:t>CENTOS LINUX 8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7C4AC30-431E-4860-8128-139F9F61E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0C35C70-8DD1-457D-85E7-728F1B0C5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71691B1-EF90-41BA-A886-9331EB03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EB77709-9ED2-4392-8D1E-91E4AB9644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6C989F8-E64D-F148-A954-D15E35676F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21" r="3" b="15069"/>
          <a:stretch/>
        </p:blipFill>
        <p:spPr>
          <a:xfrm>
            <a:off x="2474261" y="1395171"/>
            <a:ext cx="6979017" cy="305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17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683" y="1369119"/>
            <a:ext cx="6074418" cy="1296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PROXY SERVER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9B85E29-4B83-6948-98A2-63F423342C2A}"/>
              </a:ext>
            </a:extLst>
          </p:cNvPr>
          <p:cNvSpPr txBox="1"/>
          <p:nvPr/>
        </p:nvSpPr>
        <p:spPr>
          <a:xfrm>
            <a:off x="1152444" y="2488697"/>
            <a:ext cx="6634244" cy="333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Passing request and responses unmodified.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be placed on a local computer/ various points between user and destination servers on Internet.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Reverse Proxy and Forwarding Proxy.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Proxy – Forward the requests to and from anywhere on the internet.</a:t>
            </a:r>
          </a:p>
        </p:txBody>
      </p:sp>
      <p:pic>
        <p:nvPicPr>
          <p:cNvPr id="19" name="Graphic 18" descr="Robot">
            <a:extLst>
              <a:ext uri="{FF2B5EF4-FFF2-40B4-BE49-F238E27FC236}">
                <a16:creationId xmlns:a16="http://schemas.microsoft.com/office/drawing/2014/main" id="{656BB76B-E884-244C-A772-1A9A0AD65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95060" y="1174789"/>
            <a:ext cx="4634891" cy="463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87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683" y="1369119"/>
            <a:ext cx="6074418" cy="12963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SQUID PROXY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9B85E29-4B83-6948-98A2-63F423342C2A}"/>
              </a:ext>
            </a:extLst>
          </p:cNvPr>
          <p:cNvSpPr txBox="1"/>
          <p:nvPr/>
        </p:nvSpPr>
        <p:spPr>
          <a:xfrm>
            <a:off x="1152444" y="2488697"/>
            <a:ext cx="6634244" cy="2223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Caching Proxy for Web Supporting HTTP, HTTPS and FTP.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Bandwidth and improves response time.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Route content requests to different servers.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 server loads and improve delivery for clients.</a:t>
            </a:r>
          </a:p>
        </p:txBody>
      </p:sp>
      <p:pic>
        <p:nvPicPr>
          <p:cNvPr id="19" name="Graphic 18" descr="Robot">
            <a:extLst>
              <a:ext uri="{FF2B5EF4-FFF2-40B4-BE49-F238E27FC236}">
                <a16:creationId xmlns:a16="http://schemas.microsoft.com/office/drawing/2014/main" id="{656BB76B-E884-244C-A772-1A9A0AD659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95060" y="1174789"/>
            <a:ext cx="4634891" cy="463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51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1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1" name="Rectangle 2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52" name="Rectangle 2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3" name="Rectangle 2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4" name="Group 2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31">
            <a:extLst>
              <a:ext uri="{FF2B5EF4-FFF2-40B4-BE49-F238E27FC236}">
                <a16:creationId xmlns:a16="http://schemas.microsoft.com/office/drawing/2014/main" id="{C8AC92D2-D6DE-4772-A874-5D65F883FC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56" name="Rectangle 33">
            <a:extLst>
              <a:ext uri="{FF2B5EF4-FFF2-40B4-BE49-F238E27FC236}">
                <a16:creationId xmlns:a16="http://schemas.microsoft.com/office/drawing/2014/main" id="{0F2E3678-25D0-49F9-9BD6-8D4D60565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7352" y="1336868"/>
            <a:ext cx="6074418" cy="8062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5600" cap="all" spc="-100" dirty="0">
                <a:solidFill>
                  <a:schemeClr val="accent2">
                    <a:lumMod val="75000"/>
                  </a:schemeClr>
                </a:solidFill>
                <a:latin typeface="Algerian" pitchFamily="82" charset="77"/>
              </a:rPr>
              <a:t>INSTALLATION</a:t>
            </a:r>
          </a:p>
        </p:txBody>
      </p:sp>
      <p:sp>
        <p:nvSpPr>
          <p:cNvPr id="57" name="Rectangle 35">
            <a:extLst>
              <a:ext uri="{FF2B5EF4-FFF2-40B4-BE49-F238E27FC236}">
                <a16:creationId xmlns:a16="http://schemas.microsoft.com/office/drawing/2014/main" id="{63A45CD5-61B0-48E1-8090-7584418C2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8" name="Straight Connector 37">
            <a:extLst>
              <a:ext uri="{FF2B5EF4-FFF2-40B4-BE49-F238E27FC236}">
                <a16:creationId xmlns:a16="http://schemas.microsoft.com/office/drawing/2014/main" id="{C6D4C1FD-C274-4FA8-939A-09E6498EF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39">
            <a:extLst>
              <a:ext uri="{FF2B5EF4-FFF2-40B4-BE49-F238E27FC236}">
                <a16:creationId xmlns:a16="http://schemas.microsoft.com/office/drawing/2014/main" id="{C13D4426-8AD5-43D7-8033-05DBB3BFE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41">
            <a:extLst>
              <a:ext uri="{FF2B5EF4-FFF2-40B4-BE49-F238E27FC236}">
                <a16:creationId xmlns:a16="http://schemas.microsoft.com/office/drawing/2014/main" id="{1EC8029B-C6E2-4459-859A-7539865E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A6AF342-7173-984F-89BA-914D02E59145}"/>
              </a:ext>
            </a:extLst>
          </p:cNvPr>
          <p:cNvSpPr txBox="1"/>
          <p:nvPr/>
        </p:nvSpPr>
        <p:spPr>
          <a:xfrm>
            <a:off x="2028824" y="2586037"/>
            <a:ext cx="83724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Refresh CentOS Software Repositories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sudo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yum –y update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 Squid Package on CentOS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yum –y install squid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 Squid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systemctl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start squid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start at boot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systemctl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enable squid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 status of service </a:t>
            </a:r>
          </a:p>
          <a:p>
            <a:pPr lvl="1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err="1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systemctl</a:t>
            </a:r>
            <a:r>
              <a:rPr lang="en-US" b="1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status squid</a:t>
            </a:r>
          </a:p>
        </p:txBody>
      </p:sp>
    </p:spTree>
    <p:extLst>
      <p:ext uri="{BB962C8B-B14F-4D97-AF65-F5344CB8AC3E}">
        <p14:creationId xmlns:p14="http://schemas.microsoft.com/office/powerpoint/2010/main" val="270538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 77">
            <a:extLst>
              <a:ext uri="{FF2B5EF4-FFF2-40B4-BE49-F238E27FC236}">
                <a16:creationId xmlns:a16="http://schemas.microsoft.com/office/drawing/2014/main" id="{1DAC2350-FA6C-4B24-9A17-926C160E8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A637C44-0146-4C54-A1A1-57BC8E6C3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3979E2-94EC-4744-9A4D-EEBE969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170" y="4257816"/>
            <a:ext cx="9732773" cy="96265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cap="all" spc="-100" dirty="0"/>
              <a:t>INSTALLATION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AB310E7-DE5C-4964-8CBB-E87A22B5B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BC6D0BA2-2FCA-496D-A55A-C56A7B3E0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A158404-99A1-4EB0-B63C-8744C273A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B1848EA8-FE52-4762-AE9B-5D1DD4C33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52C257FE-914D-A64A-9542-038A47A60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312" y="1395171"/>
            <a:ext cx="7951889" cy="240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4479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620</Words>
  <Application>Microsoft Macintosh PowerPoint</Application>
  <PresentationFormat>Widescreen</PresentationFormat>
  <Paragraphs>85</Paragraphs>
  <Slides>13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Algerian</vt:lpstr>
      <vt:lpstr>Arial</vt:lpstr>
      <vt:lpstr>Calibri</vt:lpstr>
      <vt:lpstr>Garamond</vt:lpstr>
      <vt:lpstr>Gill Sans MT</vt:lpstr>
      <vt:lpstr>Times New Roman</vt:lpstr>
      <vt:lpstr>SavonVTI</vt:lpstr>
      <vt:lpstr>SQUID PROXY/ CACHING SERVERs</vt:lpstr>
      <vt:lpstr>INTRODUCTION – LINUX</vt:lpstr>
      <vt:lpstr>INTRODUCTION- CenTOS</vt:lpstr>
      <vt:lpstr>ORACLE VM </vt:lpstr>
      <vt:lpstr>CENTOS LINUX 8</vt:lpstr>
      <vt:lpstr>PROXY SERVER</vt:lpstr>
      <vt:lpstr>SQUID PROXY</vt:lpstr>
      <vt:lpstr>INSTALLATION</vt:lpstr>
      <vt:lpstr>INSTALLATION</vt:lpstr>
      <vt:lpstr>CONFIGURATION OF SQUID PROXY SERVER</vt:lpstr>
      <vt:lpstr>CONFIGURATION OF SQUID CLIENT</vt:lpstr>
      <vt:lpstr>SECURITY</vt:lpstr>
      <vt:lpstr>THANK YOU…!!!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SQUID PROXY/ CACHING SERVERs</dc:title>
  <dc:creator>mounika araga</dc:creator>
  <cp:lastModifiedBy>mounika araga</cp:lastModifiedBy>
  <cp:revision>6</cp:revision>
  <dcterms:created xsi:type="dcterms:W3CDTF">2020-12-02T19:28:47Z</dcterms:created>
  <dcterms:modified xsi:type="dcterms:W3CDTF">2020-12-06T21:01:30Z</dcterms:modified>
</cp:coreProperties>
</file>

<file path=docProps/thumbnail.jpeg>
</file>